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4.xml" ContentType="application/vnd.openxmlformats-officedocument.them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4"/>
    <p:sldMasterId id="2147483688" r:id="rId5"/>
    <p:sldMasterId id="2147483674" r:id="rId6"/>
    <p:sldMasterId id="2147483702" r:id="rId7"/>
  </p:sldMasterIdLst>
  <p:notesMasterIdLst>
    <p:notesMasterId r:id="rId20"/>
  </p:notesMasterIdLst>
  <p:sldIdLst>
    <p:sldId id="277" r:id="rId8"/>
    <p:sldId id="257" r:id="rId9"/>
    <p:sldId id="284" r:id="rId10"/>
    <p:sldId id="1980" r:id="rId11"/>
    <p:sldId id="285" r:id="rId12"/>
    <p:sldId id="286" r:id="rId13"/>
    <p:sldId id="280" r:id="rId14"/>
    <p:sldId id="288" r:id="rId15"/>
    <p:sldId id="283" r:id="rId16"/>
    <p:sldId id="287" r:id="rId17"/>
    <p:sldId id="262" r:id="rId18"/>
    <p:sldId id="263" r:id="rId19"/>
  </p:sldIdLst>
  <p:sldSz cx="12192000" cy="6858000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Calibri Light" panose="020F0302020204030204" pitchFamily="34" charset="0"/>
      <p:regular r:id="rId25"/>
      <p:italic r:id="rId26"/>
    </p:embeddedFont>
    <p:embeddedFont>
      <p:font typeface="Open Sans" panose="020B0606030504020204" pitchFamily="34" charset="0"/>
      <p:regular r:id="rId27"/>
      <p:bold r:id="rId28"/>
      <p:italic r:id="rId29"/>
      <p:boldItalic r:id="rId30"/>
    </p:embeddedFont>
    <p:embeddedFont>
      <p:font typeface="Segoe UI" panose="020B0502040204020203" pitchFamily="34" charset="0"/>
      <p:regular r:id="rId31"/>
      <p:bold r:id="rId32"/>
      <p:italic r:id="rId33"/>
      <p:boldItalic r:id="rId3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72B55E2-05CF-43C6-B533-23BFFE138CDC}" v="4" dt="2021-11-09T20:32:51.400"/>
    <p1510:client id="{D27161B4-51B3-4769-816E-71FEFF538EA5}" v="1470" dt="2021-11-09T19:02:37.89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30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font" Target="fonts/font6.fntdata"/><Relationship Id="rId39" Type="http://schemas.microsoft.com/office/2015/10/relationships/revisionInfo" Target="revisionInfo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viewProps" Target="viewProps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openxmlformats.org/officeDocument/2006/relationships/font" Target="fonts/font11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presProps" Target="presProps.xml"/><Relationship Id="rId8" Type="http://schemas.openxmlformats.org/officeDocument/2006/relationships/slide" Target="slides/slide1.xml"/><Relationship Id="rId3" Type="http://schemas.openxmlformats.org/officeDocument/2006/relationships/customXml" Target="../customXml/item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A501850-4659-4549-8361-17037DC569CC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546D3931-E8BB-49E3-8742-DF60968D869E}">
      <dgm:prSet/>
      <dgm:spPr/>
      <dgm:t>
        <a:bodyPr/>
        <a:lstStyle/>
        <a:p>
          <a:r>
            <a:rPr lang="en-GB"/>
            <a:t>Succinct</a:t>
          </a:r>
          <a:endParaRPr lang="en-US"/>
        </a:p>
      </dgm:t>
    </dgm:pt>
    <dgm:pt modelId="{424F3658-A02D-49AE-AA4D-EDEFD9B9854F}" type="parTrans" cxnId="{939F4E1A-9298-46DC-9B8D-B41DA3084994}">
      <dgm:prSet/>
      <dgm:spPr/>
      <dgm:t>
        <a:bodyPr/>
        <a:lstStyle/>
        <a:p>
          <a:endParaRPr lang="en-US"/>
        </a:p>
      </dgm:t>
    </dgm:pt>
    <dgm:pt modelId="{12939E05-FBAE-499F-A6DB-B9B745FFC3F8}" type="sibTrans" cxnId="{939F4E1A-9298-46DC-9B8D-B41DA3084994}">
      <dgm:prSet/>
      <dgm:spPr/>
      <dgm:t>
        <a:bodyPr/>
        <a:lstStyle/>
        <a:p>
          <a:endParaRPr lang="en-US"/>
        </a:p>
      </dgm:t>
    </dgm:pt>
    <dgm:pt modelId="{7739FAEA-91F9-49C1-A29A-0512DFA6B73E}">
      <dgm:prSet/>
      <dgm:spPr/>
      <dgm:t>
        <a:bodyPr/>
        <a:lstStyle/>
        <a:p>
          <a:r>
            <a:rPr lang="en-GB"/>
            <a:t>Robust </a:t>
          </a:r>
          <a:endParaRPr lang="en-US"/>
        </a:p>
      </dgm:t>
    </dgm:pt>
    <dgm:pt modelId="{FF8B6431-8B00-469F-A20A-D928C0A97FDD}" type="parTrans" cxnId="{2EB7A67B-A9A0-4F5B-A153-2C2171839BA7}">
      <dgm:prSet/>
      <dgm:spPr/>
      <dgm:t>
        <a:bodyPr/>
        <a:lstStyle/>
        <a:p>
          <a:endParaRPr lang="en-US"/>
        </a:p>
      </dgm:t>
    </dgm:pt>
    <dgm:pt modelId="{ACCDB07B-562F-4520-9FC4-A6B1E5DED5BC}" type="sibTrans" cxnId="{2EB7A67B-A9A0-4F5B-A153-2C2171839BA7}">
      <dgm:prSet/>
      <dgm:spPr/>
      <dgm:t>
        <a:bodyPr/>
        <a:lstStyle/>
        <a:p>
          <a:endParaRPr lang="en-US"/>
        </a:p>
      </dgm:t>
    </dgm:pt>
    <dgm:pt modelId="{325C5C6F-9D53-4CF0-8667-77C0DBECDD6C}">
      <dgm:prSet/>
      <dgm:spPr/>
      <dgm:t>
        <a:bodyPr/>
        <a:lstStyle/>
        <a:p>
          <a:r>
            <a:rPr lang="en-GB"/>
            <a:t>Performant</a:t>
          </a:r>
          <a:endParaRPr lang="en-US"/>
        </a:p>
      </dgm:t>
    </dgm:pt>
    <dgm:pt modelId="{7350E16D-2120-4816-9E8B-C7ABCDB8C1EA}" type="parTrans" cxnId="{07601B10-31B0-4B9E-826B-27789D907ED2}">
      <dgm:prSet/>
      <dgm:spPr/>
      <dgm:t>
        <a:bodyPr/>
        <a:lstStyle/>
        <a:p>
          <a:endParaRPr lang="en-US"/>
        </a:p>
      </dgm:t>
    </dgm:pt>
    <dgm:pt modelId="{BE2DD469-BFC8-4F14-B95C-1B5C1C46FFE8}" type="sibTrans" cxnId="{07601B10-31B0-4B9E-826B-27789D907ED2}">
      <dgm:prSet/>
      <dgm:spPr/>
      <dgm:t>
        <a:bodyPr/>
        <a:lstStyle/>
        <a:p>
          <a:endParaRPr lang="en-US"/>
        </a:p>
      </dgm:t>
    </dgm:pt>
    <dgm:pt modelId="{28AD5071-989B-400B-9105-494355EF76A1}" type="pres">
      <dgm:prSet presAssocID="{0A501850-4659-4549-8361-17037DC569CC}" presName="vert0" presStyleCnt="0">
        <dgm:presLayoutVars>
          <dgm:dir/>
          <dgm:animOne val="branch"/>
          <dgm:animLvl val="lvl"/>
        </dgm:presLayoutVars>
      </dgm:prSet>
      <dgm:spPr/>
    </dgm:pt>
    <dgm:pt modelId="{16320DB4-0B2F-4376-AEDE-E6CF54BC0624}" type="pres">
      <dgm:prSet presAssocID="{546D3931-E8BB-49E3-8742-DF60968D869E}" presName="thickLine" presStyleLbl="alignNode1" presStyleIdx="0" presStyleCnt="3"/>
      <dgm:spPr/>
    </dgm:pt>
    <dgm:pt modelId="{B5860BE9-94EF-44B3-A458-55272F69730E}" type="pres">
      <dgm:prSet presAssocID="{546D3931-E8BB-49E3-8742-DF60968D869E}" presName="horz1" presStyleCnt="0"/>
      <dgm:spPr/>
    </dgm:pt>
    <dgm:pt modelId="{44AA1A61-6737-42C7-8F75-D52855C2A2D8}" type="pres">
      <dgm:prSet presAssocID="{546D3931-E8BB-49E3-8742-DF60968D869E}" presName="tx1" presStyleLbl="revTx" presStyleIdx="0" presStyleCnt="3"/>
      <dgm:spPr/>
    </dgm:pt>
    <dgm:pt modelId="{1B10EE43-8C3E-4828-A35C-D85054B40FDE}" type="pres">
      <dgm:prSet presAssocID="{546D3931-E8BB-49E3-8742-DF60968D869E}" presName="vert1" presStyleCnt="0"/>
      <dgm:spPr/>
    </dgm:pt>
    <dgm:pt modelId="{7BCE58D2-CC0C-4966-9CF7-9BF72E8497BF}" type="pres">
      <dgm:prSet presAssocID="{7739FAEA-91F9-49C1-A29A-0512DFA6B73E}" presName="thickLine" presStyleLbl="alignNode1" presStyleIdx="1" presStyleCnt="3"/>
      <dgm:spPr/>
    </dgm:pt>
    <dgm:pt modelId="{3F395F76-3C04-483C-A7E2-39851A1EE085}" type="pres">
      <dgm:prSet presAssocID="{7739FAEA-91F9-49C1-A29A-0512DFA6B73E}" presName="horz1" presStyleCnt="0"/>
      <dgm:spPr/>
    </dgm:pt>
    <dgm:pt modelId="{9B7C6768-9CEF-4C8A-AAED-D2CD512293D4}" type="pres">
      <dgm:prSet presAssocID="{7739FAEA-91F9-49C1-A29A-0512DFA6B73E}" presName="tx1" presStyleLbl="revTx" presStyleIdx="1" presStyleCnt="3"/>
      <dgm:spPr/>
    </dgm:pt>
    <dgm:pt modelId="{66D16629-54E9-477F-AEC3-236C56A61D61}" type="pres">
      <dgm:prSet presAssocID="{7739FAEA-91F9-49C1-A29A-0512DFA6B73E}" presName="vert1" presStyleCnt="0"/>
      <dgm:spPr/>
    </dgm:pt>
    <dgm:pt modelId="{510C78AA-495B-4391-9A8D-B0B254B7A947}" type="pres">
      <dgm:prSet presAssocID="{325C5C6F-9D53-4CF0-8667-77C0DBECDD6C}" presName="thickLine" presStyleLbl="alignNode1" presStyleIdx="2" presStyleCnt="3"/>
      <dgm:spPr/>
    </dgm:pt>
    <dgm:pt modelId="{AF156932-2393-4044-BA39-C0C0F7F41447}" type="pres">
      <dgm:prSet presAssocID="{325C5C6F-9D53-4CF0-8667-77C0DBECDD6C}" presName="horz1" presStyleCnt="0"/>
      <dgm:spPr/>
    </dgm:pt>
    <dgm:pt modelId="{8DF5A97B-00B7-437F-93AD-82BB8DFBF29A}" type="pres">
      <dgm:prSet presAssocID="{325C5C6F-9D53-4CF0-8667-77C0DBECDD6C}" presName="tx1" presStyleLbl="revTx" presStyleIdx="2" presStyleCnt="3"/>
      <dgm:spPr/>
    </dgm:pt>
    <dgm:pt modelId="{CD0ABAA8-B97A-4A95-8940-A80D9405225A}" type="pres">
      <dgm:prSet presAssocID="{325C5C6F-9D53-4CF0-8667-77C0DBECDD6C}" presName="vert1" presStyleCnt="0"/>
      <dgm:spPr/>
    </dgm:pt>
  </dgm:ptLst>
  <dgm:cxnLst>
    <dgm:cxn modelId="{07601B10-31B0-4B9E-826B-27789D907ED2}" srcId="{0A501850-4659-4549-8361-17037DC569CC}" destId="{325C5C6F-9D53-4CF0-8667-77C0DBECDD6C}" srcOrd="2" destOrd="0" parTransId="{7350E16D-2120-4816-9E8B-C7ABCDB8C1EA}" sibTransId="{BE2DD469-BFC8-4F14-B95C-1B5C1C46FFE8}"/>
    <dgm:cxn modelId="{939F4E1A-9298-46DC-9B8D-B41DA3084994}" srcId="{0A501850-4659-4549-8361-17037DC569CC}" destId="{546D3931-E8BB-49E3-8742-DF60968D869E}" srcOrd="0" destOrd="0" parTransId="{424F3658-A02D-49AE-AA4D-EDEFD9B9854F}" sibTransId="{12939E05-FBAE-499F-A6DB-B9B745FFC3F8}"/>
    <dgm:cxn modelId="{3259583D-38E0-4DE6-ABB9-9FB68EEE3371}" type="presOf" srcId="{0A501850-4659-4549-8361-17037DC569CC}" destId="{28AD5071-989B-400B-9105-494355EF76A1}" srcOrd="0" destOrd="0" presId="urn:microsoft.com/office/officeart/2008/layout/LinedList"/>
    <dgm:cxn modelId="{93EDF043-8A05-4033-A88A-3B967B3B2F06}" type="presOf" srcId="{7739FAEA-91F9-49C1-A29A-0512DFA6B73E}" destId="{9B7C6768-9CEF-4C8A-AAED-D2CD512293D4}" srcOrd="0" destOrd="0" presId="urn:microsoft.com/office/officeart/2008/layout/LinedList"/>
    <dgm:cxn modelId="{4E027F47-485E-412C-A33F-97230CE3C44F}" type="presOf" srcId="{546D3931-E8BB-49E3-8742-DF60968D869E}" destId="{44AA1A61-6737-42C7-8F75-D52855C2A2D8}" srcOrd="0" destOrd="0" presId="urn:microsoft.com/office/officeart/2008/layout/LinedList"/>
    <dgm:cxn modelId="{2EB7A67B-A9A0-4F5B-A153-2C2171839BA7}" srcId="{0A501850-4659-4549-8361-17037DC569CC}" destId="{7739FAEA-91F9-49C1-A29A-0512DFA6B73E}" srcOrd="1" destOrd="0" parTransId="{FF8B6431-8B00-469F-A20A-D928C0A97FDD}" sibTransId="{ACCDB07B-562F-4520-9FC4-A6B1E5DED5BC}"/>
    <dgm:cxn modelId="{F96945A2-9E0B-4E5A-93B4-B97506EFCD77}" type="presOf" srcId="{325C5C6F-9D53-4CF0-8667-77C0DBECDD6C}" destId="{8DF5A97B-00B7-437F-93AD-82BB8DFBF29A}" srcOrd="0" destOrd="0" presId="urn:microsoft.com/office/officeart/2008/layout/LinedList"/>
    <dgm:cxn modelId="{0AB68353-5454-467C-80F9-7C2B807E8E6B}" type="presParOf" srcId="{28AD5071-989B-400B-9105-494355EF76A1}" destId="{16320DB4-0B2F-4376-AEDE-E6CF54BC0624}" srcOrd="0" destOrd="0" presId="urn:microsoft.com/office/officeart/2008/layout/LinedList"/>
    <dgm:cxn modelId="{1D406E52-B4A0-4D0E-8F4A-2325796AA41A}" type="presParOf" srcId="{28AD5071-989B-400B-9105-494355EF76A1}" destId="{B5860BE9-94EF-44B3-A458-55272F69730E}" srcOrd="1" destOrd="0" presId="urn:microsoft.com/office/officeart/2008/layout/LinedList"/>
    <dgm:cxn modelId="{062FA00B-3541-40CD-A284-60F0064DA0FB}" type="presParOf" srcId="{B5860BE9-94EF-44B3-A458-55272F69730E}" destId="{44AA1A61-6737-42C7-8F75-D52855C2A2D8}" srcOrd="0" destOrd="0" presId="urn:microsoft.com/office/officeart/2008/layout/LinedList"/>
    <dgm:cxn modelId="{9A1D5522-636E-4EBE-A7C3-7AC6BC850C0E}" type="presParOf" srcId="{B5860BE9-94EF-44B3-A458-55272F69730E}" destId="{1B10EE43-8C3E-4828-A35C-D85054B40FDE}" srcOrd="1" destOrd="0" presId="urn:microsoft.com/office/officeart/2008/layout/LinedList"/>
    <dgm:cxn modelId="{CF0138D7-AA97-410F-9959-DB6BFEDAB692}" type="presParOf" srcId="{28AD5071-989B-400B-9105-494355EF76A1}" destId="{7BCE58D2-CC0C-4966-9CF7-9BF72E8497BF}" srcOrd="2" destOrd="0" presId="urn:microsoft.com/office/officeart/2008/layout/LinedList"/>
    <dgm:cxn modelId="{12868A6D-613D-4F7D-8758-4FD28DAB7FEC}" type="presParOf" srcId="{28AD5071-989B-400B-9105-494355EF76A1}" destId="{3F395F76-3C04-483C-A7E2-39851A1EE085}" srcOrd="3" destOrd="0" presId="urn:microsoft.com/office/officeart/2008/layout/LinedList"/>
    <dgm:cxn modelId="{B7700513-B451-4E56-BFFF-D50FCE95F566}" type="presParOf" srcId="{3F395F76-3C04-483C-A7E2-39851A1EE085}" destId="{9B7C6768-9CEF-4C8A-AAED-D2CD512293D4}" srcOrd="0" destOrd="0" presId="urn:microsoft.com/office/officeart/2008/layout/LinedList"/>
    <dgm:cxn modelId="{BEF35CD5-03EA-46C4-88CC-21ACBE40CAEB}" type="presParOf" srcId="{3F395F76-3C04-483C-A7E2-39851A1EE085}" destId="{66D16629-54E9-477F-AEC3-236C56A61D61}" srcOrd="1" destOrd="0" presId="urn:microsoft.com/office/officeart/2008/layout/LinedList"/>
    <dgm:cxn modelId="{075E7067-1724-4FD0-84EC-D84E001780F5}" type="presParOf" srcId="{28AD5071-989B-400B-9105-494355EF76A1}" destId="{510C78AA-495B-4391-9A8D-B0B254B7A947}" srcOrd="4" destOrd="0" presId="urn:microsoft.com/office/officeart/2008/layout/LinedList"/>
    <dgm:cxn modelId="{16C2C32A-3077-458D-AE5C-963C3CBCB0EC}" type="presParOf" srcId="{28AD5071-989B-400B-9105-494355EF76A1}" destId="{AF156932-2393-4044-BA39-C0C0F7F41447}" srcOrd="5" destOrd="0" presId="urn:microsoft.com/office/officeart/2008/layout/LinedList"/>
    <dgm:cxn modelId="{81B6BE64-26BF-43E9-8B22-FE8694CAF83D}" type="presParOf" srcId="{AF156932-2393-4044-BA39-C0C0F7F41447}" destId="{8DF5A97B-00B7-437F-93AD-82BB8DFBF29A}" srcOrd="0" destOrd="0" presId="urn:microsoft.com/office/officeart/2008/layout/LinedList"/>
    <dgm:cxn modelId="{9D56F487-DAAD-4920-B4B2-C3844643F9C6}" type="presParOf" srcId="{AF156932-2393-4044-BA39-C0C0F7F41447}" destId="{CD0ABAA8-B97A-4A95-8940-A80D9405225A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6320DB4-0B2F-4376-AEDE-E6CF54BC0624}">
      <dsp:nvSpPr>
        <dsp:cNvPr id="0" name=""/>
        <dsp:cNvSpPr/>
      </dsp:nvSpPr>
      <dsp:spPr>
        <a:xfrm>
          <a:off x="0" y="2687"/>
          <a:ext cx="626364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4AA1A61-6737-42C7-8F75-D52855C2A2D8}">
      <dsp:nvSpPr>
        <dsp:cNvPr id="0" name=""/>
        <dsp:cNvSpPr/>
      </dsp:nvSpPr>
      <dsp:spPr>
        <a:xfrm>
          <a:off x="0" y="2687"/>
          <a:ext cx="6263640" cy="18331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500" kern="1200"/>
            <a:t>Succinct</a:t>
          </a:r>
          <a:endParaRPr lang="en-US" sz="6500" kern="1200"/>
        </a:p>
      </dsp:txBody>
      <dsp:txXfrm>
        <a:off x="0" y="2687"/>
        <a:ext cx="6263640" cy="1833104"/>
      </dsp:txXfrm>
    </dsp:sp>
    <dsp:sp modelId="{7BCE58D2-CC0C-4966-9CF7-9BF72E8497BF}">
      <dsp:nvSpPr>
        <dsp:cNvPr id="0" name=""/>
        <dsp:cNvSpPr/>
      </dsp:nvSpPr>
      <dsp:spPr>
        <a:xfrm>
          <a:off x="0" y="1835791"/>
          <a:ext cx="6263640" cy="0"/>
        </a:xfrm>
        <a:prstGeom prst="line">
          <a:avLst/>
        </a:prstGeom>
        <a:solidFill>
          <a:schemeClr val="accent2">
            <a:hueOff val="24425"/>
            <a:satOff val="10485"/>
            <a:lumOff val="-29410"/>
            <a:alphaOff val="0"/>
          </a:schemeClr>
        </a:solidFill>
        <a:ln w="12700" cap="flat" cmpd="sng" algn="ctr">
          <a:solidFill>
            <a:schemeClr val="accent2">
              <a:hueOff val="24425"/>
              <a:satOff val="10485"/>
              <a:lumOff val="-2941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B7C6768-9CEF-4C8A-AAED-D2CD512293D4}">
      <dsp:nvSpPr>
        <dsp:cNvPr id="0" name=""/>
        <dsp:cNvSpPr/>
      </dsp:nvSpPr>
      <dsp:spPr>
        <a:xfrm>
          <a:off x="0" y="1835791"/>
          <a:ext cx="6263640" cy="18331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500" kern="1200"/>
            <a:t>Robust </a:t>
          </a:r>
          <a:endParaRPr lang="en-US" sz="6500" kern="1200"/>
        </a:p>
      </dsp:txBody>
      <dsp:txXfrm>
        <a:off x="0" y="1835791"/>
        <a:ext cx="6263640" cy="1833104"/>
      </dsp:txXfrm>
    </dsp:sp>
    <dsp:sp modelId="{510C78AA-495B-4391-9A8D-B0B254B7A947}">
      <dsp:nvSpPr>
        <dsp:cNvPr id="0" name=""/>
        <dsp:cNvSpPr/>
      </dsp:nvSpPr>
      <dsp:spPr>
        <a:xfrm>
          <a:off x="0" y="3668896"/>
          <a:ext cx="6263640" cy="0"/>
        </a:xfrm>
        <a:prstGeom prst="line">
          <a:avLst/>
        </a:prstGeom>
        <a:solidFill>
          <a:schemeClr val="accent2">
            <a:hueOff val="48851"/>
            <a:satOff val="20970"/>
            <a:lumOff val="-58820"/>
            <a:alphaOff val="0"/>
          </a:schemeClr>
        </a:solidFill>
        <a:ln w="12700" cap="flat" cmpd="sng" algn="ctr">
          <a:solidFill>
            <a:schemeClr val="accent2">
              <a:hueOff val="48851"/>
              <a:satOff val="20970"/>
              <a:lumOff val="-5882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DF5A97B-00B7-437F-93AD-82BB8DFBF29A}">
      <dsp:nvSpPr>
        <dsp:cNvPr id="0" name=""/>
        <dsp:cNvSpPr/>
      </dsp:nvSpPr>
      <dsp:spPr>
        <a:xfrm>
          <a:off x="0" y="3668896"/>
          <a:ext cx="6263640" cy="18331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500" kern="1200"/>
            <a:t>Performant</a:t>
          </a:r>
          <a:endParaRPr lang="en-US" sz="6500" kern="1200"/>
        </a:p>
      </dsp:txBody>
      <dsp:txXfrm>
        <a:off x="0" y="3668896"/>
        <a:ext cx="6263640" cy="183310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2 minutes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3300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B263312-38AA-4E1E-B2B5-0F8F122B24F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300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806802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Master" Target="../slideMasters/slideMaster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Master" Target="../slideMasters/slideMaster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Master" Target="../slideMasters/slideMaster4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554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0622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9727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3917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494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5449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7404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33378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384978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7144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raphic 21">
            <a:extLst>
              <a:ext uri="{FF2B5EF4-FFF2-40B4-BE49-F238E27FC236}">
                <a16:creationId xmlns:a16="http://schemas.microsoft.com/office/drawing/2014/main" id="{358A6850-D9C4-3746-B59F-1EB779D13A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E3D2D5C4-B844-114B-9697-42D21689D269}"/>
              </a:ext>
            </a:extLst>
          </p:cNvPr>
          <p:cNvSpPr/>
          <p:nvPr userDrawn="1"/>
        </p:nvSpPr>
        <p:spPr bwMode="auto">
          <a:xfrm>
            <a:off x="838200" y="1021680"/>
            <a:ext cx="1846092" cy="384048"/>
          </a:xfrm>
          <a:prstGeom prst="roundRect">
            <a:avLst>
              <a:gd name="adj" fmla="val 2632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>
                <a:ln>
                  <a:noFill/>
                </a:ln>
                <a:gradFill>
                  <a:gsLst>
                    <a:gs pos="0">
                      <a:srgbClr val="002050"/>
                    </a:gs>
                    <a:gs pos="100000">
                      <a:srgbClr val="002050"/>
                    </a:gs>
                  </a:gsLst>
                  <a:lin ang="5400000" scaled="0"/>
                </a:gradFill>
                <a:effectLst/>
                <a:uLnTx/>
                <a:uFillTx/>
                <a:latin typeface="Open Sans" panose="020B0606030504020204" pitchFamily="34" charset="0"/>
                <a:ea typeface="+mn-ea"/>
                <a:cs typeface="Open Sans" panose="020B0606030504020204" pitchFamily="34" charset="0"/>
              </a:rPr>
              <a:t>RELEASED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89CF02AA-2166-2947-AE4F-C1E42119F0B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34126" y="3328313"/>
            <a:ext cx="3291797" cy="3012831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575065"/>
            <a:ext cx="10515600" cy="669008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Announcement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2476901"/>
            <a:ext cx="10515600" cy="2636966"/>
          </a:xfrm>
        </p:spPr>
        <p:txBody>
          <a:bodyPr/>
          <a:lstStyle/>
          <a:p>
            <a:pPr lvl="0"/>
            <a:r>
              <a:rPr lang="en-US"/>
              <a:t>Value prop 1</a:t>
            </a:r>
          </a:p>
          <a:p>
            <a:pPr lvl="0"/>
            <a:r>
              <a:rPr lang="en-US"/>
              <a:t>Value prop 2</a:t>
            </a:r>
          </a:p>
          <a:p>
            <a:pPr lvl="0"/>
            <a:r>
              <a:rPr lang="en-US"/>
              <a:t>Value prop 3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0ABA7B6-E505-4F46-AC54-EB852D64446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38200" y="5257171"/>
            <a:ext cx="10515600" cy="579149"/>
          </a:xfrm>
        </p:spPr>
        <p:txBody>
          <a:bodyPr/>
          <a:lstStyle>
            <a:lvl1pPr>
              <a:buNone/>
              <a:defRPr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3208961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09267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64769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43693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50690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76918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98146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363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94166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43956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0237717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021394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078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12993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43159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84221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33341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294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69468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09869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74865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20353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47416485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17167160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46289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302699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302454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982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812802" y="6248216"/>
            <a:ext cx="7228111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defTabSz="914462"/>
            <a:endParaRPr lang="en-GB" sz="1867">
              <a:solidFill>
                <a:srgbClr val="50505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0" y="1272223"/>
            <a:ext cx="711200" cy="244476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defTabSz="914462"/>
            <a:fld id="{8BAA82A5-D41F-40B6-864A-06BCCF57D3E7}" type="slidenum">
              <a:rPr lang="en-GB" sz="1867" smtClean="0">
                <a:solidFill>
                  <a:srgbClr val="505050"/>
                </a:solidFill>
              </a:rPr>
              <a:pPr defTabSz="914462"/>
              <a:t>‹#›</a:t>
            </a:fld>
            <a:endParaRPr lang="en-GB" sz="1867">
              <a:solidFill>
                <a:srgbClr val="505050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2"/>
          </p:nvPr>
        </p:nvSpPr>
        <p:spPr>
          <a:xfrm>
            <a:off x="8128000" y="6248411"/>
            <a:ext cx="3556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defTabSz="914462"/>
            <a:endParaRPr lang="en-GB" sz="1867">
              <a:solidFill>
                <a:srgbClr val="505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2483296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Title Dark Purpl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24418" y="1773239"/>
            <a:ext cx="10943167" cy="2125661"/>
          </a:xfrm>
        </p:spPr>
        <p:txBody>
          <a:bodyPr>
            <a:normAutofit/>
          </a:bodyPr>
          <a:lstStyle>
            <a:lvl1pPr marL="0" indent="0">
              <a:buNone/>
              <a:defRPr lang="en-US" sz="12800" i="0" kern="1200" spc="-100" baseline="0" dirty="0" smtClean="0">
                <a:solidFill>
                  <a:schemeClr val="bg1"/>
                </a:solidFill>
                <a:latin typeface="Segoe UI Light" pitchFamily="34" charset="0"/>
                <a:ea typeface="+mn-ea"/>
                <a:cs typeface="+mn-cs"/>
              </a:defRPr>
            </a:lvl1pPr>
          </a:lstStyle>
          <a:p>
            <a:pPr marL="0" lvl="0" indent="0" algn="l" defTabSz="914462" rtl="0" eaLnBrk="1" latinLnBrk="0" hangingPunct="1">
              <a:lnSpc>
                <a:spcPct val="90000"/>
              </a:lnSpc>
              <a:spcBef>
                <a:spcPct val="20000"/>
              </a:spcBef>
              <a:buSzPct val="90000"/>
              <a:buFont typeface="Arial" pitchFamily="34" charset="0"/>
              <a:buNone/>
            </a:pPr>
            <a:r>
              <a:rPr lang="en-US"/>
              <a:t>Section title</a:t>
            </a:r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24418" y="4006850"/>
            <a:ext cx="10943167" cy="574279"/>
          </a:xfrm>
        </p:spPr>
        <p:txBody>
          <a:bodyPr/>
          <a:lstStyle>
            <a:lvl1pPr marL="0" indent="0">
              <a:buNone/>
              <a:defRPr lang="en-US" sz="3200" kern="1200" spc="-100" baseline="0" dirty="0">
                <a:solidFill>
                  <a:schemeClr val="bg1"/>
                </a:solidFill>
                <a:latin typeface="Segoe UI Light" pitchFamily="34" charset="0"/>
                <a:ea typeface="+mn-ea"/>
                <a:cs typeface="+mn-cs"/>
              </a:defRPr>
            </a:lvl1pPr>
          </a:lstStyle>
          <a:p>
            <a:pPr marL="0" lvl="0" indent="0" algn="l" defTabSz="914462" rtl="0" eaLnBrk="1" latinLnBrk="0" hangingPunct="1">
              <a:lnSpc>
                <a:spcPct val="90000"/>
              </a:lnSpc>
              <a:spcBef>
                <a:spcPct val="20000"/>
              </a:spcBef>
              <a:buSzPct val="90000"/>
              <a:buFont typeface="Arial" pitchFamily="34" charset="0"/>
              <a:buNone/>
            </a:pPr>
            <a:r>
              <a:rPr lang="en-US"/>
              <a:t>Section subtitle</a:t>
            </a:r>
          </a:p>
        </p:txBody>
      </p:sp>
    </p:spTree>
    <p:extLst>
      <p:ext uri="{BB962C8B-B14F-4D97-AF65-F5344CB8AC3E}">
        <p14:creationId xmlns:p14="http://schemas.microsoft.com/office/powerpoint/2010/main" val="17278595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50.xml"/><Relationship Id="rId3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9.xml"/><Relationship Id="rId2" Type="http://schemas.openxmlformats.org/officeDocument/2006/relationships/slideLayout" Target="../slideLayouts/slideLayout39.xml"/><Relationship Id="rId1" Type="http://schemas.openxmlformats.org/officeDocument/2006/relationships/slideLayout" Target="../slideLayouts/slideLayout38.xml"/><Relationship Id="rId6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2.xml"/><Relationship Id="rId15" Type="http://schemas.openxmlformats.org/officeDocument/2006/relationships/theme" Target="../theme/theme4.xml"/><Relationship Id="rId10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5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6777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8738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674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devblogs.microsoft.com/dotnet/whats-new-in-fsharp-6/#thanks-and-acknowledgments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0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sharp/fslang-design/tree/main/FSharp-6.0" TargetMode="External"/><Relationship Id="rId2" Type="http://schemas.openxmlformats.org/officeDocument/2006/relationships/hyperlink" Target="https://devblogs.microsoft.com/dotnet/whats-new-in-fsharp-6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EDABDB7A-EC28-4739-83CD-BFBAD13D28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0662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Huge thank you to contributors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err="1"/>
              <a:t>FSharp.Core</a:t>
            </a:r>
            <a:r>
              <a:rPr lang="en-US"/>
              <a:t> examples (500)</a:t>
            </a:r>
          </a:p>
          <a:p>
            <a:r>
              <a:rPr lang="en-US" err="1"/>
              <a:t>Fantomas</a:t>
            </a:r>
            <a:r>
              <a:rPr lang="en-US"/>
              <a:t> updated!</a:t>
            </a:r>
          </a:p>
          <a:p>
            <a:r>
              <a:rPr lang="en-US"/>
              <a:t>F# for </a:t>
            </a:r>
            <a:r>
              <a:rPr lang="en-US" err="1"/>
              <a:t>VSCode</a:t>
            </a:r>
            <a:r>
              <a:rPr lang="en-US"/>
              <a:t> updated!</a:t>
            </a:r>
          </a:p>
          <a:p>
            <a:r>
              <a:rPr lang="en-US"/>
              <a:t>Updates for Fable and more in the works</a:t>
            </a:r>
          </a:p>
          <a:p>
            <a:r>
              <a:rPr lang="en-US"/>
              <a:t>docs.microsoft.com/dotnet/</a:t>
            </a:r>
            <a:r>
              <a:rPr lang="en-US" err="1"/>
              <a:t>fsharp</a:t>
            </a:r>
            <a:r>
              <a:rPr lang="en-US"/>
              <a:t>/</a:t>
            </a:r>
          </a:p>
          <a:p>
            <a:endParaRPr lang="en-US"/>
          </a:p>
          <a:p>
            <a:r>
              <a:rPr lang="en-US">
                <a:hlinkClick r:id="rId2"/>
              </a:rPr>
              <a:t>https://devblogs.microsoft.com/dotnet/whats-new-in-fsharp-6/#thanks-and-acknowledgments</a:t>
            </a:r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8417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0C0B0-ED21-4048-B32A-4023722F3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Open Sans"/>
                <a:ea typeface="Open Sans"/>
                <a:cs typeface="Open Sans"/>
              </a:rPr>
              <a:t>F# 6 Released!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FBA468-3EB7-2947-9916-1F08AD82F9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Language simplifications and updates!</a:t>
            </a:r>
          </a:p>
          <a:p>
            <a:r>
              <a:rPr lang="en-US"/>
              <a:t>Great new tooling features!</a:t>
            </a:r>
          </a:p>
          <a:p>
            <a:r>
              <a:rPr lang="en-US"/>
              <a:t>Cross-community collaboration!</a:t>
            </a:r>
          </a:p>
        </p:txBody>
      </p:sp>
    </p:spTree>
    <p:extLst>
      <p:ext uri="{BB962C8B-B14F-4D97-AF65-F5344CB8AC3E}">
        <p14:creationId xmlns:p14="http://schemas.microsoft.com/office/powerpoint/2010/main" val="41136579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FE3FC-D1E2-764E-8278-BB3778028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Thanks for joining!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3FC28D-518A-BF48-8B64-C8BF638EE0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92F3B251-7903-A84E-ADBD-87B131AF9A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78950" y="3803650"/>
            <a:ext cx="21209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2170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F81361A8-31D3-8143-8F3F-AC906256F3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1EB15B65-641B-B747-9ED0-F09D51A384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530059">
            <a:off x="8734126" y="3328313"/>
            <a:ext cx="3291797" cy="30128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6FE8AF-C54E-8B47-969A-459B51106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What’s new in F# 6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83A175-10B8-0B47-A3ED-FDEB68569C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Kathleen Dollard |&gt; @KathleenDollard</a:t>
            </a:r>
          </a:p>
          <a:p>
            <a:r>
              <a:rPr lang="en-US"/>
              <a:t>Don Syme |&gt; @dsymetweets</a:t>
            </a:r>
          </a:p>
        </p:txBody>
      </p:sp>
    </p:spTree>
    <p:extLst>
      <p:ext uri="{BB962C8B-B14F-4D97-AF65-F5344CB8AC3E}">
        <p14:creationId xmlns:p14="http://schemas.microsoft.com/office/powerpoint/2010/main" val="38521206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ADD991E-767D-FE4B-82AD-96DD0E4D1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7A8007-73D4-B541-917C-A5A47C4266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Kathleen ❤️ F#</a:t>
            </a:r>
          </a:p>
        </p:txBody>
      </p:sp>
    </p:spTree>
    <p:extLst>
      <p:ext uri="{BB962C8B-B14F-4D97-AF65-F5344CB8AC3E}">
        <p14:creationId xmlns:p14="http://schemas.microsoft.com/office/powerpoint/2010/main" val="33781491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819A166-7571-4003-A6B8-B62034C3E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09320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3300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189241-3B14-4F8B-86EB-570D0765AD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741" y="620392"/>
            <a:ext cx="3808268" cy="550468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60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The Three Themes of F# </a:t>
            </a:r>
          </a:p>
        </p:txBody>
      </p:sp>
      <p:graphicFrame>
        <p:nvGraphicFramePr>
          <p:cNvPr id="5" name="Text Placeholder 2">
            <a:extLst>
              <a:ext uri="{FF2B5EF4-FFF2-40B4-BE49-F238E27FC236}">
                <a16:creationId xmlns:a16="http://schemas.microsoft.com/office/drawing/2014/main" id="{5FE34E8F-8DA0-4087-878D-CFE6DA1D6D9A}"/>
              </a:ext>
            </a:extLst>
          </p:cNvPr>
          <p:cNvGraphicFramePr/>
          <p:nvPr/>
        </p:nvGraphicFramePr>
        <p:xfrm>
          <a:off x="5468389" y="620392"/>
          <a:ext cx="626364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296737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ADD991E-767D-FE4B-82AD-96DD0E4D1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7A8007-73D4-B541-917C-A5A47C4266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Pipeline debugging</a:t>
            </a:r>
          </a:p>
          <a:p>
            <a:r>
              <a:rPr lang="en-US"/>
              <a:t>Variable shadowing in debugging</a:t>
            </a:r>
          </a:p>
        </p:txBody>
      </p:sp>
    </p:spTree>
    <p:extLst>
      <p:ext uri="{BB962C8B-B14F-4D97-AF65-F5344CB8AC3E}">
        <p14:creationId xmlns:p14="http://schemas.microsoft.com/office/powerpoint/2010/main" val="41895211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ADD991E-767D-FE4B-82AD-96DD0E4D1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7A8007-73D4-B541-917C-A5A47C4266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task { … }</a:t>
            </a:r>
          </a:p>
        </p:txBody>
      </p:sp>
    </p:spTree>
    <p:extLst>
      <p:ext uri="{BB962C8B-B14F-4D97-AF65-F5344CB8AC3E}">
        <p14:creationId xmlns:p14="http://schemas.microsoft.com/office/powerpoint/2010/main" val="31950393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expr[</a:t>
            </a:r>
            <a:r>
              <a:rPr lang="en-US" err="1"/>
              <a:t>idx</a:t>
            </a:r>
            <a:r>
              <a:rPr lang="en-US"/>
              <a:t>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Why this matters: F# loses people for no reason</a:t>
            </a:r>
          </a:p>
          <a:p>
            <a:endParaRPr lang="en-US"/>
          </a:p>
          <a:p>
            <a:r>
              <a:rPr lang="en-US"/>
              <a:t>In practice, this makes F# simpler</a:t>
            </a:r>
          </a:p>
          <a:p>
            <a:r>
              <a:rPr lang="en-US"/>
              <a:t>“Making F# better by moving it towards it already was”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3249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ADD991E-767D-FE4B-82AD-96DD0E4D1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7A8007-73D4-B541-917C-A5A47C4266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expr[</a:t>
            </a:r>
            <a:r>
              <a:rPr lang="en-US" err="1"/>
              <a:t>idx</a:t>
            </a:r>
            <a:r>
              <a:rPr lang="en-US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9089123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 much more as well!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See the announcement post!</a:t>
            </a:r>
          </a:p>
          <a:p>
            <a:pPr lvl="1"/>
            <a:r>
              <a:rPr lang="en-US">
                <a:hlinkClick r:id="rId2"/>
              </a:rPr>
              <a:t>https://devblogs.microsoft.com/dotnet/whats-new-in-fsharp-6/</a:t>
            </a:r>
            <a:r>
              <a:rPr lang="en-US"/>
              <a:t> </a:t>
            </a:r>
          </a:p>
          <a:p>
            <a:r>
              <a:rPr lang="en-US"/>
              <a:t>Everything from</a:t>
            </a:r>
          </a:p>
          <a:p>
            <a:pPr lvl="1"/>
            <a:r>
              <a:rPr lang="en-US"/>
              <a:t>language simplifications to… </a:t>
            </a:r>
          </a:p>
          <a:p>
            <a:pPr lvl="1"/>
            <a:r>
              <a:rPr lang="en-US"/>
              <a:t>language improvements to…</a:t>
            </a:r>
          </a:p>
          <a:p>
            <a:pPr lvl="1"/>
            <a:r>
              <a:rPr lang="en-US"/>
              <a:t>additions to </a:t>
            </a:r>
            <a:r>
              <a:rPr lang="en-US" err="1"/>
              <a:t>FSharp.Core</a:t>
            </a:r>
            <a:r>
              <a:rPr lang="en-US"/>
              <a:t> library to…</a:t>
            </a:r>
          </a:p>
          <a:p>
            <a:pPr lvl="1"/>
            <a:r>
              <a:rPr lang="en-US"/>
              <a:t>general improvements in .NET and Visual Studio </a:t>
            </a:r>
          </a:p>
          <a:p>
            <a:r>
              <a:rPr lang="en-US"/>
              <a:t>RFCs for all updates </a:t>
            </a:r>
          </a:p>
          <a:p>
            <a:pPr lvl="1"/>
            <a:r>
              <a:rPr lang="en-US">
                <a:hlinkClick r:id="rId3"/>
              </a:rPr>
              <a:t>https://github.com/fsharp/fslang-design/tree/main/FSharp-6.0</a:t>
            </a:r>
            <a:r>
              <a:rPr lang="en-US"/>
              <a:t> 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782550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4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2F88B0CCF1BBA489747F146E6B5E06D" ma:contentTypeVersion="23" ma:contentTypeDescription="Create a new document." ma:contentTypeScope="" ma:versionID="1679c5e78b87d59192ef706a10aad9a6">
  <xsd:schema xmlns:xsd="http://www.w3.org/2001/XMLSchema" xmlns:xs="http://www.w3.org/2001/XMLSchema" xmlns:p="http://schemas.microsoft.com/office/2006/metadata/properties" xmlns:ns1="http://schemas.microsoft.com/sharepoint/v3" xmlns:ns2="569b343d-e775-480b-9b2b-6a6986deb9b0" xmlns:ns3="11245976-3b4d-4794-a754-317688483df2" xmlns:ns4="230e9df3-be65-4c73-a93b-d1236ebd677e" targetNamespace="http://schemas.microsoft.com/office/2006/metadata/properties" ma:root="true" ma:fieldsID="f94d8efecefe53dd929181340a1f0535" ns1:_="" ns2:_="" ns3:_="" ns4:_="">
    <xsd:import namespace="http://schemas.microsoft.com/sharepoint/v3"/>
    <xsd:import namespace="569b343d-e775-480b-9b2b-6a6986deb9b0"/>
    <xsd:import namespace="11245976-3b4d-4794-a754-317688483df2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pec_x0020_Status" minOccurs="0"/>
                <xsd:element ref="ns1:_ip_UnifiedCompliancePolicyProperties" minOccurs="0"/>
                <xsd:element ref="ns1:_ip_UnifiedCompliancePolicyUIAction" minOccurs="0"/>
                <xsd:element ref="ns2:MediaServiceMetadata" minOccurs="0"/>
                <xsd:element ref="ns2:MediaServiceFastMetadata" minOccurs="0"/>
                <xsd:element ref="ns2:MediaServiceAutoTags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2:MediaServiceOCR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2:MediaLengthInSeconds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8" nillable="true" ma:displayName="Unified Compliance Policy Properties" ma:description="" ma:hidden="true" ma:internalName="_ip_UnifiedCompliancePolicyProperties" ma:readOnly="false">
      <xsd:simpleType>
        <xsd:restriction base="dms:Note"/>
      </xsd:simpleType>
    </xsd:element>
    <xsd:element name="_ip_UnifiedCompliancePolicyUIAction" ma:index="9" nillable="true" ma:displayName="Unified Compliance Policy UI Action" ma:description="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69b343d-e775-480b-9b2b-6a6986deb9b0" elementFormDefault="qualified">
    <xsd:import namespace="http://schemas.microsoft.com/office/2006/documentManagement/types"/>
    <xsd:import namespace="http://schemas.microsoft.com/office/infopath/2007/PartnerControls"/>
    <xsd:element name="Spec_x0020_Status" ma:index="2" nillable="true" ma:displayName="Status" ma:default="Draft" ma:format="Dropdown" ma:internalName="Spec_x0020_Status" ma:readOnly="false">
      <xsd:simpleType>
        <xsd:restriction base="dms:Choice">
          <xsd:enumeration value="Draft"/>
          <xsd:enumeration value="Reviewed"/>
        </xsd:restriction>
      </xsd:simpleType>
    </xsd:element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MediaServiceAutoTags" ma:description="" ma:hidden="true" ma:internalName="MediaServiceAutoTags" ma:readOnly="true">
      <xsd:simpleType>
        <xsd:restriction base="dms:Text"/>
      </xsd:simpleType>
    </xsd:element>
    <xsd:element name="MediaServiceOCR" ma:index="17" nillable="true" ma:displayName="MediaServiceOCR" ma:description="" ma:hidden="true" ma:internalName="MediaServiceOCR" ma:readOnly="tru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hidden="true" ma:internalName="MediaServiceKeyPoints" ma:readOnly="true">
      <xsd:simpleType>
        <xsd:restriction base="dms:Note"/>
      </xsd:simpleType>
    </xsd:element>
    <xsd:element name="MediaServiceGenerationTime" ma:index="2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24" nillable="true" ma:displayName="Location" ma:internalName="MediaServiceLocation" ma:readOnly="true">
      <xsd:simpleType>
        <xsd:restriction base="dms:Text"/>
      </xsd:simpleType>
    </xsd:element>
    <xsd:element name="MediaLengthInSeconds" ma:index="25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7" nillable="true" ma:taxonomy="true" ma:internalName="lcf76f155ced4ddcb4097134ff3c332f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1245976-3b4d-4794-a754-317688483df2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description="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description="" ma:hidden="true" ma:internalName="SharedWithDetails" ma:readOnly="true">
      <xsd:simpleType>
        <xsd:restriction base="dms:Note"/>
      </xsd:simpleType>
    </xsd:element>
    <xsd:element name="LastSharedByUser" ma:index="15" nillable="true" ma:displayName="Last Shared By User" ma:description="" ma:hidden="true" ma:internalName="LastSharedByUser" ma:readOnly="true">
      <xsd:simpleType>
        <xsd:restriction base="dms:Note"/>
      </xsd:simpleType>
    </xsd:element>
    <xsd:element name="LastSharedByTime" ma:index="16" nillable="true" ma:displayName="Last Shared By Time" ma:description="" ma:hidden="true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8" nillable="true" ma:displayName="Taxonomy Catch All Column" ma:hidden="true" ma:list="{9dd92c22-cae5-4046-bed8-b3b21d61b9fd}" ma:internalName="TaxCatchAll" ma:showField="CatchAllData" ma:web="11245976-3b4d-4794-a754-317688483df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pec_x0020_Status xmlns="569b343d-e775-480b-9b2b-6a6986deb9b0">Draft</Spec_x0020_Status>
    <_ip_UnifiedCompliancePolicyUIAction xmlns="http://schemas.microsoft.com/sharepoint/v3" xsi:nil="true"/>
    <lcf76f155ced4ddcb4097134ff3c332f xmlns="569b343d-e775-480b-9b2b-6a6986deb9b0">
      <Terms xmlns="http://schemas.microsoft.com/office/infopath/2007/PartnerControls"/>
    </lcf76f155ced4ddcb4097134ff3c332f>
    <_ip_UnifiedCompliancePolicyProperties xmlns="http://schemas.microsoft.com/sharepoint/v3" xsi:nil="true"/>
    <TaxCatchAll xmlns="230e9df3-be65-4c73-a93b-d1236ebd677e" xsi:nil="true"/>
  </documentManagement>
</p:properties>
</file>

<file path=customXml/itemProps1.xml><?xml version="1.0" encoding="utf-8"?>
<ds:datastoreItem xmlns:ds="http://schemas.openxmlformats.org/officeDocument/2006/customXml" ds:itemID="{23C3894B-8117-4C49-880A-8E32A3AEDF18}">
  <ds:schemaRefs>
    <ds:schemaRef ds:uri="11245976-3b4d-4794-a754-317688483df2"/>
    <ds:schemaRef ds:uri="230e9df3-be65-4c73-a93b-d1236ebd677e"/>
    <ds:schemaRef ds:uri="569b343d-e775-480b-9b2b-6a6986deb9b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A71CB2F5-AD2C-46F7-8140-AD08F9D0BB0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B032059-0367-478B-894C-E5DA4944B8B9}">
  <ds:schemaRefs>
    <ds:schemaRef ds:uri="230e9df3-be65-4c73-a93b-d1236ebd677e"/>
    <ds:schemaRef ds:uri="569b343d-e775-480b-9b2b-6a6986deb9b0"/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228</Words>
  <Application>Microsoft Office PowerPoint</Application>
  <PresentationFormat>Widescreen</PresentationFormat>
  <Paragraphs>46</Paragraphs>
  <Slides>12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4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1_Office Theme</vt:lpstr>
      <vt:lpstr>3_Office Theme</vt:lpstr>
      <vt:lpstr>2_Office Theme</vt:lpstr>
      <vt:lpstr>4_Office Theme</vt:lpstr>
      <vt:lpstr>PowerPoint Presentation</vt:lpstr>
      <vt:lpstr>What’s new in F# 6</vt:lpstr>
      <vt:lpstr>Demo</vt:lpstr>
      <vt:lpstr>The Three Themes of F# </vt:lpstr>
      <vt:lpstr>Demo</vt:lpstr>
      <vt:lpstr>Demo</vt:lpstr>
      <vt:lpstr>expr[idx]</vt:lpstr>
      <vt:lpstr>Demo</vt:lpstr>
      <vt:lpstr>So much more as well!</vt:lpstr>
      <vt:lpstr>Huge thank you to contributors</vt:lpstr>
      <vt:lpstr>F# 6 Released!</vt:lpstr>
      <vt:lpstr>Thanks for joining!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Kaitlin Wilkinson</dc:creator>
  <cp:lastModifiedBy>Kathleen Dollard</cp:lastModifiedBy>
  <cp:revision>4</cp:revision>
  <dcterms:created xsi:type="dcterms:W3CDTF">2020-08-18T20:47:27Z</dcterms:created>
  <dcterms:modified xsi:type="dcterms:W3CDTF">2021-11-09T20:45:39Z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  <property fmtid="{D5CDD505-2E9C-101B-9397-08002B2CF9AE}" pid="9" name="ContentTypeId">
    <vt:lpwstr>0x01010022F88B0CCF1BBA489747F146E6B5E06D</vt:lpwstr>
  </property>
  <property fmtid="{D5CDD505-2E9C-101B-9397-08002B2CF9AE}" pid="10" name="MediaServiceImageTags">
    <vt:lpwstr/>
  </property>
</Properties>
</file>